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2723" r:id="rId3"/>
    <p:sldId id="278" r:id="rId4"/>
    <p:sldId id="430" r:id="rId5"/>
    <p:sldId id="2700" r:id="rId6"/>
    <p:sldId id="2726" r:id="rId7"/>
    <p:sldId id="2722" r:id="rId8"/>
    <p:sldId id="2703" r:id="rId9"/>
    <p:sldId id="2730" r:id="rId10"/>
    <p:sldId id="2729" r:id="rId11"/>
    <p:sldId id="2728" r:id="rId12"/>
    <p:sldId id="1098" r:id="rId13"/>
    <p:sldId id="337" r:id="rId14"/>
    <p:sldId id="2701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88" d="100"/>
          <a:sy n="88" d="100"/>
        </p:scale>
        <p:origin x="108" y="4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30.09.2025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ts-link.ru/j/seminar1C/2807422920" TargetMode="External"/><Relationship Id="rId2" Type="http://schemas.openxmlformats.org/officeDocument/2006/relationships/hyperlink" Target="https://obrazovanie.1c.ru/events/2025-09-18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образования»</a:t>
            </a:r>
          </a:p>
          <a:p>
            <a:pPr>
              <a:buNone/>
            </a:pPr>
            <a:r>
              <a:rPr lang="ru-RU" sz="3600" i="1" dirty="0"/>
              <a:t>Старт в 1С: технологии, продукты, экосистема 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40768"/>
            <a:ext cx="12072664" cy="316865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18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Подготовка 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демоэкзамену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«Экономика и бухгалтерский учет» (по отраслям)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Ольга Григорьевна Матвеева,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старший преподаватель АНО ВО "Университет при МПА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ЕврАзЭС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hlinkClick r:id="rId2"/>
              </a:rPr>
              <a:t>https://obrazovanie.1c.ru/events/2025-09-18/</a:t>
            </a:r>
            <a:r>
              <a:rPr lang="ru-RU" dirty="0"/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24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Библиотека стандартных подсистем. Решение практических задач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hlinkClick r:id="rId2"/>
              </a:rPr>
              <a:t>https://obrazovanie.1c.ru/events/2025-09-</a:t>
            </a:r>
            <a:r>
              <a:rPr lang="ru-RU" dirty="0">
                <a:hlinkClick r:id="rId2"/>
              </a:rPr>
              <a:t>24</a:t>
            </a:r>
            <a:r>
              <a:rPr lang="en-US" dirty="0">
                <a:hlinkClick r:id="rId2"/>
              </a:rPr>
              <a:t>/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/>
              <a:t>8 октября, 15:00 </a:t>
            </a:r>
            <a:r>
              <a:rPr lang="ru-RU" dirty="0" err="1"/>
              <a:t>мск</a:t>
            </a:r>
            <a:r>
              <a:rPr lang="ru-RU" dirty="0"/>
              <a:t>. Инструменты и сервисы экосистемы 1С 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15 октября, 15:00 </a:t>
            </a:r>
            <a:r>
              <a:rPr lang="ru-RU" dirty="0" err="1"/>
              <a:t>мск</a:t>
            </a:r>
            <a:r>
              <a:rPr lang="ru-RU" dirty="0"/>
              <a:t>. 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8C825-05EA-8ABC-5FAD-640019D13D1F}"/>
              </a:ext>
            </a:extLst>
          </p:cNvPr>
          <p:cNvSpPr txBox="1"/>
          <p:nvPr/>
        </p:nvSpPr>
        <p:spPr>
          <a:xfrm>
            <a:off x="1991544" y="5805264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Единая ссылка для участия во всех вебинарах в эти даты</a:t>
            </a:r>
            <a:b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</a:br>
            <a:r>
              <a:rPr lang="ru-RU" sz="2400" u="sng" dirty="0">
                <a:solidFill>
                  <a:srgbClr val="000000"/>
                </a:solidFill>
                <a:effectLst/>
                <a:latin typeface="Futura PT Demi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https://my.mts-link.ru/j/seminar1C/2807422920</a:t>
            </a:r>
            <a:endParaRPr lang="ru-RU" sz="24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7552469" cy="6101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16832"/>
            <a:ext cx="8712968" cy="2808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2" name="Правая круглая скобка 1">
            <a:extLst>
              <a:ext uri="{FF2B5EF4-FFF2-40B4-BE49-F238E27FC236}">
                <a16:creationId xmlns:a16="http://schemas.microsoft.com/office/drawing/2014/main" id="{7173AADA-D09A-7519-076E-F9FD36ED6159}"/>
              </a:ext>
            </a:extLst>
          </p:cNvPr>
          <p:cNvSpPr/>
          <p:nvPr/>
        </p:nvSpPr>
        <p:spPr>
          <a:xfrm>
            <a:off x="8616280" y="1988840"/>
            <a:ext cx="360040" cy="2304256"/>
          </a:xfrm>
          <a:prstGeom prst="rightBracket">
            <a:avLst/>
          </a:prstGeom>
          <a:noFill/>
          <a:ln w="25400">
            <a:solidFill>
              <a:srgbClr val="C0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>
            <a:extLst>
              <a:ext uri="{FF2B5EF4-FFF2-40B4-BE49-F238E27FC236}">
                <a16:creationId xmlns:a16="http://schemas.microsoft.com/office/drawing/2014/main" id="{6DD644E4-679A-F223-5A95-32E5E8599E4A}"/>
              </a:ext>
            </a:extLst>
          </p:cNvPr>
          <p:cNvSpPr/>
          <p:nvPr/>
        </p:nvSpPr>
        <p:spPr>
          <a:xfrm>
            <a:off x="8584266" y="4403643"/>
            <a:ext cx="360040" cy="1401621"/>
          </a:xfrm>
          <a:prstGeom prst="rightBracket">
            <a:avLst/>
          </a:prstGeom>
          <a:noFill/>
          <a:ln w="25400">
            <a:solidFill>
              <a:srgbClr val="C0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A5BB3-D528-1C4C-44A1-6DA48E4E10C8}"/>
              </a:ext>
            </a:extLst>
          </p:cNvPr>
          <p:cNvSpPr txBox="1"/>
          <p:nvPr/>
        </p:nvSpPr>
        <p:spPr>
          <a:xfrm>
            <a:off x="9233860" y="2951656"/>
            <a:ext cx="267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Уже в библиотеке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5B69F-CF60-93FC-7745-7B7AFC859E11}"/>
              </a:ext>
            </a:extLst>
          </p:cNvPr>
          <p:cNvSpPr txBox="1"/>
          <p:nvPr/>
        </p:nvSpPr>
        <p:spPr>
          <a:xfrm>
            <a:off x="9336360" y="4761930"/>
            <a:ext cx="2679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utura PT Demi" panose="020B0604020202020204" charset="-52"/>
              </a:rPr>
              <a:t>В библиотеке с 17 октября 2025 г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234315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endParaRPr lang="ru-RU" altLang="ru-RU" dirty="0">
              <a:latin typeface="Futura PT Demi" panose="020B0604020202020204" charset="-52"/>
            </a:endParaRP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662A53-50D1-00A5-68A3-FB782EAA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6" y="4365104"/>
            <a:ext cx="10363200" cy="1362075"/>
          </a:xfrm>
        </p:spPr>
        <p:txBody>
          <a:bodyPr/>
          <a:lstStyle/>
          <a:p>
            <a:r>
              <a:rPr lang="ru-RU" dirty="0"/>
              <a:t>Старт в 1С: технологии, продукты, экосистема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735086-8007-21F1-2A6E-E4D2EFFD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862" y="2678906"/>
            <a:ext cx="10363200" cy="1500187"/>
          </a:xfrm>
        </p:spPr>
        <p:txBody>
          <a:bodyPr/>
          <a:lstStyle/>
          <a:p>
            <a:r>
              <a:rPr lang="ru-RU" b="1" dirty="0"/>
              <a:t>Мария Евгеньевна Правдина</a:t>
            </a:r>
            <a:endParaRPr lang="ru-RU" dirty="0"/>
          </a:p>
          <a:p>
            <a:r>
              <a:rPr lang="ru-RU" dirty="0"/>
              <a:t>заместитель директора по практико-ориентированному образованию, фирма 1С</a:t>
            </a:r>
          </a:p>
        </p:txBody>
      </p:sp>
    </p:spTree>
    <p:extLst>
      <p:ext uri="{BB962C8B-B14F-4D97-AF65-F5344CB8AC3E}">
        <p14:creationId xmlns:p14="http://schemas.microsoft.com/office/powerpoint/2010/main" val="3976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23643</TotalTime>
  <Words>1043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Wingdings</vt:lpstr>
      <vt:lpstr>Times New Roman</vt:lpstr>
      <vt:lpstr>Calibri</vt:lpstr>
      <vt:lpstr>Arial</vt:lpstr>
      <vt:lpstr>Futura PT Demi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Поддержка участников апробации</vt:lpstr>
      <vt:lpstr>Старт в 1С: технологии, продукты, экосистема </vt:lpstr>
      <vt:lpstr>Расписание вебинаров</vt:lpstr>
      <vt:lpstr>Презентация PowerPoint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623</cp:revision>
  <dcterms:created xsi:type="dcterms:W3CDTF">2015-09-09T08:16:26Z</dcterms:created>
  <dcterms:modified xsi:type="dcterms:W3CDTF">2025-09-30T13:27:17Z</dcterms:modified>
</cp:coreProperties>
</file>